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7D34-82F3-4EE1-A545-993C3A2E6CD0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F525-A5C2-4226-9023-E51CBA168E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7D34-82F3-4EE1-A545-993C3A2E6CD0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F525-A5C2-4226-9023-E51CBA168E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7D34-82F3-4EE1-A545-993C3A2E6CD0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F525-A5C2-4226-9023-E51CBA168E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7D34-82F3-4EE1-A545-993C3A2E6CD0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F525-A5C2-4226-9023-E51CBA168E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7D34-82F3-4EE1-A545-993C3A2E6CD0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F525-A5C2-4226-9023-E51CBA168E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7D34-82F3-4EE1-A545-993C3A2E6CD0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F525-A5C2-4226-9023-E51CBA168E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7D34-82F3-4EE1-A545-993C3A2E6CD0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F525-A5C2-4226-9023-E51CBA168E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7D34-82F3-4EE1-A545-993C3A2E6CD0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F525-A5C2-4226-9023-E51CBA168E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7D34-82F3-4EE1-A545-993C3A2E6CD0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F525-A5C2-4226-9023-E51CBA168E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7D34-82F3-4EE1-A545-993C3A2E6CD0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F525-A5C2-4226-9023-E51CBA168E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7D34-82F3-4EE1-A545-993C3A2E6CD0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F525-A5C2-4226-9023-E51CBA168E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07D34-82F3-4EE1-A545-993C3A2E6CD0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CF525-A5C2-4226-9023-E51CBA168E9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latin typeface="Comic Sans MS" pitchFamily="66" charset="0"/>
              </a:rPr>
              <a:t>Jefferson Era</a:t>
            </a:r>
            <a:endParaRPr lang="en-US" sz="9600" dirty="0">
              <a:latin typeface="Comic Sans MS" pitchFamily="66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76200"/>
            <a:ext cx="4191000" cy="147955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Jefferson Democratic Style</a:t>
            </a:r>
            <a:endParaRPr lang="en-US" sz="4000" dirty="0"/>
          </a:p>
        </p:txBody>
      </p:sp>
      <p:pic>
        <p:nvPicPr>
          <p:cNvPr id="5" name="Content Placeholder 4" descr="ThomasJefferson25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" y="1676400"/>
            <a:ext cx="3175000" cy="41402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0" y="2590800"/>
            <a:ext cx="5715000" cy="29718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Democratic – all people have the same rights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Jefferson an ordinary citizen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Supported the French Revolution</a:t>
            </a:r>
            <a:endParaRPr lang="en-US" sz="32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152400"/>
            <a:ext cx="5715000" cy="147955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Smaller Role of Federal Government</a:t>
            </a:r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4953000"/>
            <a:ext cx="6934200" cy="17526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Jefferson believed Federalists made the national government too large and too powerful.</a:t>
            </a:r>
            <a:endParaRPr lang="en-US" sz="3200" dirty="0"/>
          </a:p>
        </p:txBody>
      </p:sp>
      <p:pic>
        <p:nvPicPr>
          <p:cNvPr id="6" name="Picture 5" descr="fed. govt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09800" y="1524000"/>
            <a:ext cx="4572000" cy="350813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New Economic Policies</a:t>
            </a:r>
            <a:endParaRPr lang="en-US" b="1" dirty="0">
              <a:latin typeface="Comic Sans MS" pitchFamily="66" charset="0"/>
            </a:endParaRPr>
          </a:p>
        </p:txBody>
      </p:sp>
      <p:pic>
        <p:nvPicPr>
          <p:cNvPr id="9" name="Content Placeholder 8" descr="laissez faire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0" y="2209800"/>
            <a:ext cx="4040188" cy="2810175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6199" y="1295400"/>
            <a:ext cx="5486401" cy="4754563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Reduce federal budget</a:t>
            </a:r>
          </a:p>
          <a:p>
            <a:r>
              <a:rPr lang="en-US" sz="3200" dirty="0" smtClean="0">
                <a:latin typeface="Comic Sans MS" pitchFamily="66" charset="0"/>
              </a:rPr>
              <a:t>Laissez Faire – let alone</a:t>
            </a:r>
          </a:p>
          <a:p>
            <a:r>
              <a:rPr lang="en-US" sz="3200" dirty="0" smtClean="0">
                <a:latin typeface="Comic Sans MS" pitchFamily="66" charset="0"/>
              </a:rPr>
              <a:t>Free Market – goods and services are exchanged with little government regulation</a:t>
            </a:r>
          </a:p>
          <a:p>
            <a:r>
              <a:rPr lang="en-US" sz="3200" dirty="0" smtClean="0">
                <a:latin typeface="Comic Sans MS" pitchFamily="66" charset="0"/>
              </a:rPr>
              <a:t>Free competition will benefit everyone</a:t>
            </a:r>
          </a:p>
          <a:p>
            <a:r>
              <a:rPr lang="en-US" sz="3200" dirty="0" smtClean="0">
                <a:latin typeface="Comic Sans MS" pitchFamily="66" charset="0"/>
              </a:rPr>
              <a:t>Government is to play a small role as possible</a:t>
            </a:r>
            <a:endParaRPr lang="en-US" sz="3200" dirty="0">
              <a:latin typeface="Comic Sans MS" pitchFamily="66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Less Active Government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8915400" cy="5029200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/>
              <a:t>Decreased government </a:t>
            </a:r>
            <a:r>
              <a:rPr lang="en-US" sz="3600" dirty="0"/>
              <a:t>d</a:t>
            </a:r>
            <a:r>
              <a:rPr lang="en-US" sz="3600" dirty="0" smtClean="0"/>
              <a:t>epartments</a:t>
            </a:r>
          </a:p>
          <a:p>
            <a:r>
              <a:rPr lang="en-US" sz="3600" dirty="0" smtClean="0"/>
              <a:t>Cut federal budget</a:t>
            </a:r>
          </a:p>
          <a:p>
            <a:r>
              <a:rPr lang="en-US" sz="3600" dirty="0" smtClean="0"/>
              <a:t>Reduce the army and navy</a:t>
            </a:r>
          </a:p>
          <a:p>
            <a:r>
              <a:rPr lang="en-US" sz="3600" dirty="0" smtClean="0"/>
              <a:t>Repeal the Whiskey Act</a:t>
            </a:r>
          </a:p>
          <a:p>
            <a:r>
              <a:rPr lang="en-US" sz="3600" dirty="0" smtClean="0"/>
              <a:t>Let the Sedition Act Expire</a:t>
            </a:r>
          </a:p>
          <a:p>
            <a:r>
              <a:rPr lang="en-US" sz="3600" dirty="0" smtClean="0"/>
              <a:t>Pardoned people who were imprisoned during the Sedition Act</a:t>
            </a:r>
          </a:p>
          <a:p>
            <a:r>
              <a:rPr lang="en-US" sz="3600" dirty="0" smtClean="0"/>
              <a:t>Change citizenship from 14 to 5 years</a:t>
            </a: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Federalists’ Policies Remain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600200"/>
            <a:ext cx="4343400" cy="45259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Bank of United States</a:t>
            </a:r>
          </a:p>
          <a:p>
            <a:r>
              <a:rPr lang="en-US" sz="3600" dirty="0" smtClean="0">
                <a:latin typeface="Comic Sans MS" pitchFamily="66" charset="0"/>
              </a:rPr>
              <a:t>Pay off state debts</a:t>
            </a:r>
          </a:p>
          <a:p>
            <a:r>
              <a:rPr lang="en-US" sz="3600" dirty="0" smtClean="0">
                <a:latin typeface="Comic Sans MS" pitchFamily="66" charset="0"/>
              </a:rPr>
              <a:t>Federalists keep their government jobs</a:t>
            </a:r>
            <a:endParaRPr lang="en-US" sz="3600" dirty="0">
              <a:latin typeface="Comic Sans MS" pitchFamily="66" charset="0"/>
            </a:endParaRPr>
          </a:p>
        </p:txBody>
      </p:sp>
      <p:pic>
        <p:nvPicPr>
          <p:cNvPr id="5" name="Content Placeholder 4" descr="federalist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5800" y="1524000"/>
            <a:ext cx="4067175" cy="4683062"/>
          </a:xfr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Strengthening the Supreme Court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52400" y="1600200"/>
            <a:ext cx="5334000" cy="3951288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Federalists appointed to the Supreme Court by Adams</a:t>
            </a:r>
          </a:p>
          <a:p>
            <a:r>
              <a:rPr lang="en-US" sz="3200" dirty="0" smtClean="0">
                <a:latin typeface="Comic Sans MS" pitchFamily="66" charset="0"/>
              </a:rPr>
              <a:t>Federalists wanted to make the government strong</a:t>
            </a:r>
          </a:p>
          <a:p>
            <a:r>
              <a:rPr lang="en-US" sz="3200" dirty="0" smtClean="0">
                <a:latin typeface="Comic Sans MS" pitchFamily="66" charset="0"/>
              </a:rPr>
              <a:t>Supreme Court weaker than the other branches</a:t>
            </a:r>
            <a:endParaRPr lang="en-US" sz="3200" dirty="0">
              <a:latin typeface="Comic Sans MS" pitchFamily="66" charset="0"/>
            </a:endParaRPr>
          </a:p>
        </p:txBody>
      </p:sp>
      <p:pic>
        <p:nvPicPr>
          <p:cNvPr id="7" name="Content Placeholder 6" descr="Suprmem Courty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953000" y="2057400"/>
            <a:ext cx="4041775" cy="3031331"/>
          </a:xfr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omic Sans MS" pitchFamily="66" charset="0"/>
              </a:rPr>
              <a:t>Marbury</a:t>
            </a:r>
            <a:r>
              <a:rPr lang="en-US" dirty="0" smtClean="0">
                <a:latin typeface="Comic Sans MS" pitchFamily="66" charset="0"/>
              </a:rPr>
              <a:t> v. Madison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143000"/>
            <a:ext cx="8686800" cy="5257800"/>
          </a:xfrm>
        </p:spPr>
        <p:txBody>
          <a:bodyPr>
            <a:noAutofit/>
          </a:bodyPr>
          <a:lstStyle/>
          <a:p>
            <a:r>
              <a:rPr lang="en-US" dirty="0" err="1" smtClean="0"/>
              <a:t>Marbury</a:t>
            </a:r>
            <a:r>
              <a:rPr lang="en-US" dirty="0" smtClean="0"/>
              <a:t> appointed as judge by Adams</a:t>
            </a:r>
          </a:p>
          <a:p>
            <a:r>
              <a:rPr lang="en-US" dirty="0" smtClean="0"/>
              <a:t>Appointment made on the last night Adams was in office</a:t>
            </a:r>
          </a:p>
          <a:p>
            <a:r>
              <a:rPr lang="en-US" dirty="0" smtClean="0"/>
              <a:t>Republicans refused to accept appointment</a:t>
            </a:r>
          </a:p>
          <a:p>
            <a:r>
              <a:rPr lang="en-US" dirty="0" smtClean="0"/>
              <a:t>Unfair tactics by Federalists to keep control of courts</a:t>
            </a:r>
          </a:p>
          <a:p>
            <a:r>
              <a:rPr lang="en-US" dirty="0" smtClean="0"/>
              <a:t>Jefferson ordered Secretary of State Madison not to deliver the official papers confirming appointment</a:t>
            </a:r>
          </a:p>
          <a:p>
            <a:r>
              <a:rPr lang="en-US" dirty="0" err="1" smtClean="0"/>
              <a:t>Marbury</a:t>
            </a:r>
            <a:r>
              <a:rPr lang="en-US" dirty="0" smtClean="0"/>
              <a:t> sues Madison</a:t>
            </a:r>
          </a:p>
          <a:p>
            <a:r>
              <a:rPr lang="en-US" dirty="0" smtClean="0"/>
              <a:t> Judiciary Act. – only Supreme Court can decide a case against federal official </a:t>
            </a:r>
          </a:p>
          <a:p>
            <a:r>
              <a:rPr lang="en-US" dirty="0" err="1" smtClean="0"/>
              <a:t>Marbury</a:t>
            </a:r>
            <a:r>
              <a:rPr lang="en-US" dirty="0" smtClean="0"/>
              <a:t> v. Madison tried before the Supreme Court.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An Important Precedent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95400"/>
            <a:ext cx="8839200" cy="5486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Supreme Court rules against </a:t>
            </a:r>
            <a:r>
              <a:rPr lang="en-US" dirty="0" err="1" smtClean="0"/>
              <a:t>Marbury</a:t>
            </a:r>
            <a:endParaRPr lang="en-US" dirty="0" smtClean="0"/>
          </a:p>
          <a:p>
            <a:r>
              <a:rPr lang="en-US" dirty="0" smtClean="0"/>
              <a:t>Chief Justice Marshall stated Judiciary Act is unconstitutional</a:t>
            </a:r>
          </a:p>
          <a:p>
            <a:r>
              <a:rPr lang="en-US" dirty="0" smtClean="0"/>
              <a:t>Constitution does not give the Supreme Court the right to decide cases brought against federal officials</a:t>
            </a:r>
          </a:p>
          <a:p>
            <a:r>
              <a:rPr lang="en-US" dirty="0" smtClean="0"/>
              <a:t>Precedent gave Supreme Court the power to decide if laws are constitutional or unconstitutional </a:t>
            </a:r>
          </a:p>
          <a:p>
            <a:r>
              <a:rPr lang="en-US" dirty="0" smtClean="0"/>
              <a:t>Judicial Review – declaring laws constitutional or unconstitutional</a:t>
            </a:r>
          </a:p>
          <a:p>
            <a:r>
              <a:rPr lang="en-US" dirty="0" smtClean="0"/>
              <a:t>Gave Supreme Court more power</a:t>
            </a:r>
          </a:p>
          <a:p>
            <a:r>
              <a:rPr lang="en-US" dirty="0" smtClean="0"/>
              <a:t>Upset the balance of power</a:t>
            </a:r>
          </a:p>
          <a:p>
            <a:r>
              <a:rPr lang="en-US" dirty="0" smtClean="0"/>
              <a:t>Judicial Review – most important powers to the Supreme Court</a:t>
            </a: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308</Words>
  <Application>Microsoft Office PowerPoint</Application>
  <PresentationFormat>On-screen Show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Jefferson Era</vt:lpstr>
      <vt:lpstr>Jefferson Democratic Style</vt:lpstr>
      <vt:lpstr>Smaller Role of Federal Government</vt:lpstr>
      <vt:lpstr>New Economic Policies</vt:lpstr>
      <vt:lpstr>Less Active Government</vt:lpstr>
      <vt:lpstr>Federalists’ Policies Remain</vt:lpstr>
      <vt:lpstr>Strengthening the Supreme Court</vt:lpstr>
      <vt:lpstr>Marbury v. Madison</vt:lpstr>
      <vt:lpstr>An Important Precedent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Jefferson Era</dc:title>
  <dc:creator>Windows User</dc:creator>
  <cp:lastModifiedBy>Windows User</cp:lastModifiedBy>
  <cp:revision>20</cp:revision>
  <dcterms:created xsi:type="dcterms:W3CDTF">2012-02-15T11:37:25Z</dcterms:created>
  <dcterms:modified xsi:type="dcterms:W3CDTF">2012-02-15T15:19:32Z</dcterms:modified>
</cp:coreProperties>
</file>